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99D09D6-391A-4D06-AA2B-60360CF86EBE}" type="datetimeFigureOut">
              <a:rPr lang="en-US" smtClean="0"/>
              <a:t>03/03/2016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17A7518-B3C2-4702-9476-AD2CF0F8081C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996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09D6-391A-4D06-AA2B-60360CF86EBE}" type="datetimeFigureOut">
              <a:rPr lang="en-US" smtClean="0"/>
              <a:t>03/03/2016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518-B3C2-4702-9476-AD2CF0F80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4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09D6-391A-4D06-AA2B-60360CF86EBE}" type="datetimeFigureOut">
              <a:rPr lang="en-US" smtClean="0"/>
              <a:t>03/03/2016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518-B3C2-4702-9476-AD2CF0F80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89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09D6-391A-4D06-AA2B-60360CF86EBE}" type="datetimeFigureOut">
              <a:rPr lang="en-US" smtClean="0"/>
              <a:t>03/03/2016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518-B3C2-4702-9476-AD2CF0F8081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4035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09D6-391A-4D06-AA2B-60360CF86EBE}" type="datetimeFigureOut">
              <a:rPr lang="en-US" smtClean="0"/>
              <a:t>03/03/2016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518-B3C2-4702-9476-AD2CF0F80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89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09D6-391A-4D06-AA2B-60360CF86EBE}" type="datetimeFigureOut">
              <a:rPr lang="en-US" smtClean="0"/>
              <a:t>03/03/2016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518-B3C2-4702-9476-AD2CF0F80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76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09D6-391A-4D06-AA2B-60360CF86EBE}" type="datetimeFigureOut">
              <a:rPr lang="en-US" smtClean="0"/>
              <a:t>03/03/2016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518-B3C2-4702-9476-AD2CF0F80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11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09D6-391A-4D06-AA2B-60360CF86EBE}" type="datetimeFigureOut">
              <a:rPr lang="en-US" smtClean="0"/>
              <a:t>03/03/2016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518-B3C2-4702-9476-AD2CF0F80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14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09D6-391A-4D06-AA2B-60360CF86EBE}" type="datetimeFigureOut">
              <a:rPr lang="en-US" smtClean="0"/>
              <a:t>03/03/2016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518-B3C2-4702-9476-AD2CF0F80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5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09D6-391A-4D06-AA2B-60360CF86EBE}" type="datetimeFigureOut">
              <a:rPr lang="en-US" smtClean="0"/>
              <a:t>03/03/2016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518-B3C2-4702-9476-AD2CF0F80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09D6-391A-4D06-AA2B-60360CF86EBE}" type="datetimeFigureOut">
              <a:rPr lang="en-US" smtClean="0"/>
              <a:t>03/03/2016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518-B3C2-4702-9476-AD2CF0F80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7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09D6-391A-4D06-AA2B-60360CF86EBE}" type="datetimeFigureOut">
              <a:rPr lang="en-US" smtClean="0"/>
              <a:t>03/03/2016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518-B3C2-4702-9476-AD2CF0F80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8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09D6-391A-4D06-AA2B-60360CF86EBE}" type="datetimeFigureOut">
              <a:rPr lang="en-US" smtClean="0"/>
              <a:t>03/03/2016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518-B3C2-4702-9476-AD2CF0F80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1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09D6-391A-4D06-AA2B-60360CF86EBE}" type="datetimeFigureOut">
              <a:rPr lang="en-US" smtClean="0"/>
              <a:t>03/03/2016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518-B3C2-4702-9476-AD2CF0F80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6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09D6-391A-4D06-AA2B-60360CF86EBE}" type="datetimeFigureOut">
              <a:rPr lang="en-US" smtClean="0"/>
              <a:t>03/03/2016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518-B3C2-4702-9476-AD2CF0F80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9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09D6-391A-4D06-AA2B-60360CF86EBE}" type="datetimeFigureOut">
              <a:rPr lang="en-US" smtClean="0"/>
              <a:t>03/03/2016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518-B3C2-4702-9476-AD2CF0F80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8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09D6-391A-4D06-AA2B-60360CF86EBE}" type="datetimeFigureOut">
              <a:rPr lang="en-US" smtClean="0"/>
              <a:t>03/03/2016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518-B3C2-4702-9476-AD2CF0F80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6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99D09D6-391A-4D06-AA2B-60360CF86EBE}" type="datetimeFigureOut">
              <a:rPr lang="en-US" smtClean="0"/>
              <a:t>03/03/2016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17A7518-B3C2-4702-9476-AD2CF0F80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6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BLOOD</a:t>
            </a:r>
            <a:br>
              <a:rPr lang="en-US" dirty="0" smtClean="0"/>
            </a:br>
            <a:r>
              <a:rPr lang="en-US" dirty="0" smtClean="0"/>
              <a:t>Check Your Recall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cap="none" dirty="0" smtClean="0"/>
              <a:t>Check Your </a:t>
            </a:r>
            <a:r>
              <a:rPr lang="en-US" sz="3200" cap="none" dirty="0"/>
              <a:t>R</a:t>
            </a:r>
            <a:r>
              <a:rPr lang="en-US" sz="3200" cap="none" dirty="0" smtClean="0"/>
              <a:t>ecall</a:t>
            </a:r>
          </a:p>
          <a:p>
            <a:pPr marL="0" indent="0" algn="ctr">
              <a:buNone/>
            </a:pPr>
            <a:r>
              <a:rPr lang="en-US" sz="3200" cap="none" dirty="0" smtClean="0"/>
              <a:t>Pages 318 – 322</a:t>
            </a:r>
          </a:p>
          <a:p>
            <a:pPr marL="0" indent="0" algn="ctr">
              <a:buNone/>
            </a:pPr>
            <a:r>
              <a:rPr lang="en-US" sz="3200" cap="none" dirty="0" smtClean="0"/>
              <a:t>#s 1-5, 8 &amp; 9</a:t>
            </a:r>
            <a:endParaRPr lang="en-US" sz="3200" cap="none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8" b="7587"/>
          <a:stretch/>
        </p:blipFill>
        <p:spPr>
          <a:xfrm>
            <a:off x="6694438" y="1843940"/>
            <a:ext cx="3632903" cy="3530645"/>
          </a:xfrm>
        </p:spPr>
      </p:pic>
    </p:spTree>
    <p:extLst>
      <p:ext uri="{BB962C8B-B14F-4D97-AF65-F5344CB8AC3E}">
        <p14:creationId xmlns:p14="http://schemas.microsoft.com/office/powerpoint/2010/main" val="18843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BLOOD</a:t>
            </a:r>
            <a:br>
              <a:rPr lang="en-US" dirty="0" smtClean="0"/>
            </a:br>
            <a:r>
              <a:rPr lang="en-US" dirty="0" smtClean="0"/>
              <a:t>Table of Leukocytes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cap="none" dirty="0" smtClean="0"/>
              <a:t>Design a table for the five leukocytes to include a diagram of the cell, general characteristics, and functions.</a:t>
            </a:r>
            <a:endParaRPr lang="en-US" sz="3200" cap="none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34003825"/>
              </p:ext>
            </p:extLst>
          </p:nvPr>
        </p:nvGraphicFramePr>
        <p:xfrm>
          <a:off x="5994400" y="2063750"/>
          <a:ext cx="5086352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329"/>
                <a:gridCol w="1183342"/>
                <a:gridCol w="1559858"/>
                <a:gridCol w="11568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Leukocyte</a:t>
                      </a:r>
                    </a:p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Diagram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Characteristics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Functions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62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BLOOD</a:t>
            </a:r>
            <a:br>
              <a:rPr lang="en-US" dirty="0" smtClean="0"/>
            </a:br>
            <a:r>
              <a:rPr lang="en-US" dirty="0" smtClean="0"/>
              <a:t>Check Your Recall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cap="none" dirty="0" smtClean="0"/>
              <a:t>Check Your </a:t>
            </a:r>
            <a:r>
              <a:rPr lang="en-US" sz="3200" cap="none" dirty="0"/>
              <a:t>R</a:t>
            </a:r>
            <a:r>
              <a:rPr lang="en-US" sz="3200" cap="none" dirty="0" smtClean="0"/>
              <a:t>ecall</a:t>
            </a:r>
          </a:p>
          <a:p>
            <a:pPr marL="0" indent="0" algn="ctr">
              <a:buNone/>
            </a:pPr>
            <a:r>
              <a:rPr lang="en-US" sz="3200" cap="none" dirty="0" smtClean="0"/>
              <a:t>Pages </a:t>
            </a:r>
            <a:r>
              <a:rPr lang="en-US" sz="3200" cap="none" dirty="0" smtClean="0"/>
              <a:t>325 - 335</a:t>
            </a:r>
            <a:endParaRPr lang="en-US" sz="3200" cap="none" dirty="0" smtClean="0"/>
          </a:p>
          <a:p>
            <a:pPr marL="0" indent="0" algn="ctr">
              <a:buNone/>
            </a:pPr>
            <a:r>
              <a:rPr lang="en-US" sz="3200" cap="none" dirty="0" smtClean="0"/>
              <a:t>#s </a:t>
            </a:r>
            <a:r>
              <a:rPr lang="en-US" sz="3200" cap="none" dirty="0" smtClean="0"/>
              <a:t>24 – 27 and 32 - 35</a:t>
            </a:r>
            <a:endParaRPr lang="en-US" sz="3200" cap="none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8" b="7587"/>
          <a:stretch/>
        </p:blipFill>
        <p:spPr>
          <a:xfrm>
            <a:off x="6694438" y="1843940"/>
            <a:ext cx="3632903" cy="3530645"/>
          </a:xfrm>
        </p:spPr>
      </p:pic>
    </p:spTree>
    <p:extLst>
      <p:ext uri="{BB962C8B-B14F-4D97-AF65-F5344CB8AC3E}">
        <p14:creationId xmlns:p14="http://schemas.microsoft.com/office/powerpoint/2010/main" val="42857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521</TotalTime>
  <Words>60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Impact</vt:lpstr>
      <vt:lpstr>Main Event</vt:lpstr>
      <vt:lpstr>BLOOD Check Your Recall</vt:lpstr>
      <vt:lpstr>BLOOD Table of Leukocytes</vt:lpstr>
      <vt:lpstr>BLOOD Check Your Recall</vt:lpstr>
    </vt:vector>
  </TitlesOfParts>
  <Company>Duval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Check Your Recall</dc:title>
  <dc:creator>Ison, Steven P.</dc:creator>
  <cp:lastModifiedBy>Ison, Steven P.</cp:lastModifiedBy>
  <cp:revision>7</cp:revision>
  <dcterms:created xsi:type="dcterms:W3CDTF">2016-03-01T12:53:28Z</dcterms:created>
  <dcterms:modified xsi:type="dcterms:W3CDTF">2016-03-03T16:38:58Z</dcterms:modified>
</cp:coreProperties>
</file>