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5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5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0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E87F6BA-FCFB-4914-BF35-6352AA281F50}" type="datetimeFigureOut">
              <a:rPr lang="en-US" smtClean="0"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BC4FC25-FC86-48D7-B7B8-24F50ED8A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97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br>
              <a:rPr lang="en-US" dirty="0" smtClean="0"/>
            </a:br>
            <a:r>
              <a:rPr lang="en-US" dirty="0" smtClean="0"/>
              <a:t>HEART DIAGRAM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81193" y="2003613"/>
            <a:ext cx="8025778" cy="434788"/>
          </a:xfrm>
        </p:spPr>
        <p:txBody>
          <a:bodyPr/>
          <a:lstStyle/>
          <a:p>
            <a:r>
              <a:rPr lang="en-US" dirty="0"/>
              <a:t>Draw a diagram of the heart to include the following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1193" y="2438402"/>
            <a:ext cx="7244995" cy="3908610"/>
          </a:xfrm>
        </p:spPr>
        <p:txBody>
          <a:bodyPr numCol="2" anchor="t">
            <a:normAutofit/>
          </a:bodyPr>
          <a:lstStyle/>
          <a:p>
            <a:r>
              <a:rPr lang="en-US" dirty="0" smtClean="0"/>
              <a:t>Right &amp; Left Atrium</a:t>
            </a:r>
          </a:p>
          <a:p>
            <a:r>
              <a:rPr lang="en-US" dirty="0"/>
              <a:t>Right &amp; Left</a:t>
            </a:r>
            <a:r>
              <a:rPr lang="en-US" dirty="0" smtClean="0"/>
              <a:t> Ventricles</a:t>
            </a:r>
          </a:p>
          <a:p>
            <a:r>
              <a:rPr lang="en-US" dirty="0" smtClean="0"/>
              <a:t>Septum</a:t>
            </a:r>
          </a:p>
          <a:p>
            <a:r>
              <a:rPr lang="en-US" dirty="0" smtClean="0"/>
              <a:t>Coronary Arteries &amp; Veins</a:t>
            </a:r>
          </a:p>
          <a:p>
            <a:r>
              <a:rPr lang="en-US" dirty="0" smtClean="0"/>
              <a:t>Pulmonary Arteries &amp; Veins</a:t>
            </a:r>
          </a:p>
          <a:p>
            <a:r>
              <a:rPr lang="en-US" dirty="0" smtClean="0"/>
              <a:t>Superior &amp; Inferior Vena </a:t>
            </a:r>
            <a:r>
              <a:rPr lang="en-US" dirty="0" err="1" smtClean="0"/>
              <a:t>Cavae</a:t>
            </a:r>
            <a:endParaRPr lang="en-US" dirty="0" smtClean="0"/>
          </a:p>
          <a:p>
            <a:r>
              <a:rPr lang="en-US" dirty="0" smtClean="0"/>
              <a:t>Aorta</a:t>
            </a:r>
          </a:p>
          <a:p>
            <a:r>
              <a:rPr lang="en-US" dirty="0"/>
              <a:t>Right &amp; Left</a:t>
            </a:r>
            <a:r>
              <a:rPr lang="en-US" dirty="0" smtClean="0"/>
              <a:t> AV Valves</a:t>
            </a:r>
          </a:p>
          <a:p>
            <a:r>
              <a:rPr lang="en-US" dirty="0" smtClean="0"/>
              <a:t>Pulmonary Valve</a:t>
            </a:r>
          </a:p>
          <a:p>
            <a:r>
              <a:rPr lang="en-US" dirty="0" smtClean="0"/>
              <a:t>Aortic Valve</a:t>
            </a:r>
          </a:p>
          <a:p>
            <a:r>
              <a:rPr lang="en-US" dirty="0" smtClean="0"/>
              <a:t>Purkinje Fibers</a:t>
            </a:r>
          </a:p>
          <a:p>
            <a:r>
              <a:rPr lang="en-US" dirty="0" smtClean="0"/>
              <a:t>Chordae </a:t>
            </a:r>
            <a:r>
              <a:rPr lang="en-US" dirty="0" err="1" smtClean="0"/>
              <a:t>Tendonae</a:t>
            </a:r>
            <a:endParaRPr lang="en-US" dirty="0"/>
          </a:p>
          <a:p>
            <a:r>
              <a:rPr lang="en-US" dirty="0" smtClean="0"/>
              <a:t>Visceral, Parietal, &amp; Fibrous Pericardium</a:t>
            </a:r>
          </a:p>
          <a:p>
            <a:r>
              <a:rPr lang="en-US" dirty="0" smtClean="0"/>
              <a:t>Epicardium, Myocardium &amp; Endocardium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8" name="Picture 4" descr="http://cliparts.co/cliparts/8i6/qK7/8i6qK7BiE.jp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0" t="4581" r="14985" b="4253"/>
          <a:stretch/>
        </p:blipFill>
        <p:spPr bwMode="auto">
          <a:xfrm>
            <a:off x="7826188" y="2003612"/>
            <a:ext cx="3529127" cy="462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2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br>
              <a:rPr lang="en-US" dirty="0" smtClean="0"/>
            </a:br>
            <a:r>
              <a:rPr lang="en-US" dirty="0" smtClean="0"/>
              <a:t>CHECK YOUR RECALL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4725381" cy="3633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348 – 352</a:t>
            </a:r>
          </a:p>
          <a:p>
            <a:pPr marL="0" indent="0" algn="ctr">
              <a:buNone/>
            </a:pPr>
            <a:r>
              <a:rPr lang="en-US" sz="2400" dirty="0" smtClean="0"/>
              <a:t>Questions 9, 13, 14, 16-19</a:t>
            </a:r>
            <a:endParaRPr lang="en-US" sz="24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" b="9800"/>
          <a:stretch/>
        </p:blipFill>
        <p:spPr>
          <a:xfrm>
            <a:off x="5306574" y="2228003"/>
            <a:ext cx="6304236" cy="3633047"/>
          </a:xfrm>
        </p:spPr>
      </p:pic>
    </p:spTree>
    <p:extLst>
      <p:ext uri="{BB962C8B-B14F-4D97-AF65-F5344CB8AC3E}">
        <p14:creationId xmlns:p14="http://schemas.microsoft.com/office/powerpoint/2010/main" val="38747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br>
              <a:rPr lang="en-US" dirty="0" smtClean="0"/>
            </a:br>
            <a:r>
              <a:rPr lang="en-US" dirty="0" smtClean="0"/>
              <a:t>CHECK YOUR RECALL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4725381" cy="3633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</a:t>
            </a:r>
            <a:r>
              <a:rPr lang="en-US" sz="2400" dirty="0" smtClean="0"/>
              <a:t>355 – 357</a:t>
            </a:r>
          </a:p>
          <a:p>
            <a:pPr marL="0" indent="0" algn="ctr">
              <a:buNone/>
            </a:pPr>
            <a:r>
              <a:rPr lang="en-US" sz="2400" dirty="0" smtClean="0"/>
              <a:t>Questions 20 – 29</a:t>
            </a:r>
            <a:endParaRPr lang="en-US" sz="2400" dirty="0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" b="4591"/>
          <a:stretch/>
        </p:blipFill>
        <p:spPr>
          <a:xfrm>
            <a:off x="5728446" y="2228003"/>
            <a:ext cx="5232960" cy="38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br>
              <a:rPr lang="en-US" dirty="0" smtClean="0"/>
            </a:br>
            <a:r>
              <a:rPr lang="en-US" dirty="0" smtClean="0"/>
              <a:t>CHECK YOUR RECALL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4725381" cy="3633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Check Your Recall</a:t>
            </a:r>
          </a:p>
          <a:p>
            <a:pPr marL="0" indent="0" algn="ctr">
              <a:buNone/>
            </a:pPr>
            <a:r>
              <a:rPr lang="en-US" sz="2400" dirty="0" smtClean="0"/>
              <a:t>Pages </a:t>
            </a:r>
            <a:r>
              <a:rPr lang="en-US" sz="2400" dirty="0" smtClean="0"/>
              <a:t>358 – 362</a:t>
            </a:r>
          </a:p>
          <a:p>
            <a:pPr marL="0" indent="0" algn="ctr">
              <a:buNone/>
            </a:pPr>
            <a:r>
              <a:rPr lang="en-US" sz="2400" dirty="0" smtClean="0"/>
              <a:t>Questions 30 – 43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"/>
          <a:stretch/>
        </p:blipFill>
        <p:spPr>
          <a:xfrm>
            <a:off x="6256827" y="2066639"/>
            <a:ext cx="4842994" cy="4428290"/>
          </a:xfrm>
        </p:spPr>
      </p:pic>
    </p:spTree>
    <p:extLst>
      <p:ext uri="{BB962C8B-B14F-4D97-AF65-F5344CB8AC3E}">
        <p14:creationId xmlns:p14="http://schemas.microsoft.com/office/powerpoint/2010/main" val="28271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321</TotalTime>
  <Words>104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CARDIOVASCULAR SYSTEM HEART DIAGRAM</vt:lpstr>
      <vt:lpstr>CARDIOVASCULAR SYSTEM CHECK YOUR RECALL</vt:lpstr>
      <vt:lpstr>CARDIOVASCULAR SYSTEM CHECK YOUR RECALL</vt:lpstr>
      <vt:lpstr>CARDIOVASCULAR SYSTEM CHECK YOUR RECALL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HEART DIAGRAM</dc:title>
  <dc:creator>Ison, Steven P.</dc:creator>
  <cp:lastModifiedBy>Ison, Steven P.</cp:lastModifiedBy>
  <cp:revision>7</cp:revision>
  <dcterms:created xsi:type="dcterms:W3CDTF">2016-03-07T13:19:59Z</dcterms:created>
  <dcterms:modified xsi:type="dcterms:W3CDTF">2016-04-05T12:23:16Z</dcterms:modified>
</cp:coreProperties>
</file>