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E87F6BA-FCFB-4914-BF35-6352AA281F50}" type="datetimeFigureOut">
              <a:rPr lang="en-US" smtClean="0"/>
              <a:t>04/12/2016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BC4FC25-FC86-48D7-B7B8-24F50ED8A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85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7F6BA-FCFB-4914-BF35-6352AA281F50}" type="datetimeFigureOut">
              <a:rPr lang="en-US" smtClean="0"/>
              <a:t>04/12/2016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FC25-FC86-48D7-B7B8-24F50ED8A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2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E87F6BA-FCFB-4914-BF35-6352AA281F50}" type="datetimeFigureOut">
              <a:rPr lang="en-US" smtClean="0"/>
              <a:t>04/12/2016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BC4FC25-FC86-48D7-B7B8-24F50ED8A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42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7F6BA-FCFB-4914-BF35-6352AA281F50}" type="datetimeFigureOut">
              <a:rPr lang="en-US" smtClean="0"/>
              <a:t>04/12/2016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EBC4FC25-FC86-48D7-B7B8-24F50ED8A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155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E87F6BA-FCFB-4914-BF35-6352AA281F50}" type="datetimeFigureOut">
              <a:rPr lang="en-US" smtClean="0"/>
              <a:t>04/12/2016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BC4FC25-FC86-48D7-B7B8-24F50ED8A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50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7F6BA-FCFB-4914-BF35-6352AA281F50}" type="datetimeFigureOut">
              <a:rPr lang="en-US" smtClean="0"/>
              <a:t>04/12/2016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FC25-FC86-48D7-B7B8-24F50ED8A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954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7F6BA-FCFB-4914-BF35-6352AA281F50}" type="datetimeFigureOut">
              <a:rPr lang="en-US" smtClean="0"/>
              <a:t>04/12/2016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FC25-FC86-48D7-B7B8-24F50ED8A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608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7F6BA-FCFB-4914-BF35-6352AA281F50}" type="datetimeFigureOut">
              <a:rPr lang="en-US" smtClean="0"/>
              <a:t>04/12/2016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FC25-FC86-48D7-B7B8-24F50ED8A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59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7F6BA-FCFB-4914-BF35-6352AA281F50}" type="datetimeFigureOut">
              <a:rPr lang="en-US" smtClean="0"/>
              <a:t>04/12/2016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FC25-FC86-48D7-B7B8-24F50ED8A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36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E87F6BA-FCFB-4914-BF35-6352AA281F50}" type="datetimeFigureOut">
              <a:rPr lang="en-US" smtClean="0"/>
              <a:t>04/12/2016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BC4FC25-FC86-48D7-B7B8-24F50ED8A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64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7F6BA-FCFB-4914-BF35-6352AA281F50}" type="datetimeFigureOut">
              <a:rPr lang="en-US" smtClean="0"/>
              <a:t>04/12/2016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FC25-FC86-48D7-B7B8-24F50ED8A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82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E87F6BA-FCFB-4914-BF35-6352AA281F50}" type="datetimeFigureOut">
              <a:rPr lang="en-US" smtClean="0"/>
              <a:t>04/12/2016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BC4FC25-FC86-48D7-B7B8-24F50ED8A79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6976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LYMPHATIC SYSTEM</a:t>
            </a:r>
            <a:br>
              <a:rPr lang="en-US" dirty="0" smtClean="0"/>
            </a:br>
            <a:r>
              <a:rPr lang="en-US" dirty="0" smtClean="0"/>
              <a:t>CHECK YOUR RECALL (LYMPHATIC SYSTEM INTRODUCTION)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81193" y="2043953"/>
            <a:ext cx="5422390" cy="4370294"/>
          </a:xfrm>
        </p:spPr>
        <p:txBody>
          <a:bodyPr numCol="1" anchor="ctr">
            <a:normAutofit/>
          </a:bodyPr>
          <a:lstStyle/>
          <a:p>
            <a:pPr marL="0" indent="0" algn="ctr">
              <a:buNone/>
            </a:pPr>
            <a:r>
              <a:rPr lang="en-US" sz="2400" dirty="0" smtClean="0"/>
              <a:t>CHECK YOUR RECALL</a:t>
            </a:r>
          </a:p>
          <a:p>
            <a:pPr marL="0" indent="0" algn="ctr">
              <a:buNone/>
            </a:pPr>
            <a:r>
              <a:rPr lang="en-US" sz="2400" dirty="0" smtClean="0"/>
              <a:t>Pages 376 – 381</a:t>
            </a:r>
          </a:p>
          <a:p>
            <a:pPr marL="0" indent="0" algn="ctr">
              <a:buNone/>
            </a:pPr>
            <a:r>
              <a:rPr lang="en-US" sz="2400" dirty="0" smtClean="0"/>
              <a:t>Questions 1 – 9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97"/>
          <a:stretch/>
        </p:blipFill>
        <p:spPr>
          <a:xfrm>
            <a:off x="6003583" y="2043953"/>
            <a:ext cx="5607226" cy="4414793"/>
          </a:xfrm>
        </p:spPr>
      </p:pic>
    </p:spTree>
    <p:extLst>
      <p:ext uri="{BB962C8B-B14F-4D97-AF65-F5344CB8AC3E}">
        <p14:creationId xmlns:p14="http://schemas.microsoft.com/office/powerpoint/2010/main" val="301820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LYMPHATIC SYSTEM</a:t>
            </a:r>
            <a:br>
              <a:rPr lang="en-US" dirty="0" smtClean="0"/>
            </a:br>
            <a:r>
              <a:rPr lang="en-US" dirty="0" smtClean="0"/>
              <a:t>LYMPHATIC SYSTEM DIAGRAM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81193" y="2043953"/>
            <a:ext cx="5422390" cy="4370294"/>
          </a:xfrm>
        </p:spPr>
        <p:txBody>
          <a:bodyPr numCol="1" anchor="t">
            <a:normAutofit/>
          </a:bodyPr>
          <a:lstStyle/>
          <a:p>
            <a:pPr marL="0" indent="0">
              <a:buNone/>
            </a:pPr>
            <a:r>
              <a:rPr lang="en-US" dirty="0" smtClean="0"/>
              <a:t>PART I: DIAGRAM OF FLUID MOVEMENT</a:t>
            </a:r>
          </a:p>
          <a:p>
            <a:r>
              <a:rPr lang="en-US" dirty="0" smtClean="0"/>
              <a:t>Draw a capillary bed and diagram the movement of fluid from the capillary bed of the cardiovascular system into the interstitial space and lymphatic system.</a:t>
            </a:r>
          </a:p>
          <a:p>
            <a:pPr marL="0" indent="0">
              <a:buNone/>
            </a:pPr>
            <a:r>
              <a:rPr lang="en-US" dirty="0" smtClean="0"/>
              <a:t>PART II: LYMPH NODE DIAGRAM</a:t>
            </a:r>
          </a:p>
          <a:p>
            <a:r>
              <a:rPr lang="en-US" dirty="0" smtClean="0"/>
              <a:t>Draw the lymph node and provide a brief paragraph describing it’s function.</a:t>
            </a:r>
          </a:p>
          <a:p>
            <a:r>
              <a:rPr lang="en-US" dirty="0" smtClean="0"/>
              <a:t>Be sure to label all of the structural features of the lymph node.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7" b="-422"/>
          <a:stretch/>
        </p:blipFill>
        <p:spPr>
          <a:xfrm>
            <a:off x="6237509" y="2043953"/>
            <a:ext cx="5266210" cy="4370294"/>
          </a:xfrm>
        </p:spPr>
      </p:pic>
    </p:spTree>
    <p:extLst>
      <p:ext uri="{BB962C8B-B14F-4D97-AF65-F5344CB8AC3E}">
        <p14:creationId xmlns:p14="http://schemas.microsoft.com/office/powerpoint/2010/main" val="132182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LYMPHATIC SYSTEM</a:t>
            </a:r>
            <a:br>
              <a:rPr lang="en-US" dirty="0" smtClean="0"/>
            </a:br>
            <a:r>
              <a:rPr lang="en-US" dirty="0" smtClean="0"/>
              <a:t>CHECK YOUR RECALL (Thymus, Spleen &amp; Innate Defenses)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81193" y="2043953"/>
            <a:ext cx="5422390" cy="4370294"/>
          </a:xfrm>
        </p:spPr>
        <p:txBody>
          <a:bodyPr numCol="1" anchor="ctr">
            <a:normAutofit/>
          </a:bodyPr>
          <a:lstStyle/>
          <a:p>
            <a:pPr marL="0" indent="0" algn="ctr">
              <a:buNone/>
            </a:pPr>
            <a:r>
              <a:rPr lang="en-US" sz="2400" dirty="0" smtClean="0"/>
              <a:t>CHECK YOUR RECALL</a:t>
            </a:r>
          </a:p>
          <a:p>
            <a:pPr marL="0" indent="0" algn="ctr">
              <a:buNone/>
            </a:pPr>
            <a:r>
              <a:rPr lang="en-US" sz="2400" dirty="0" smtClean="0"/>
              <a:t>Pages </a:t>
            </a:r>
            <a:r>
              <a:rPr lang="en-US" sz="2400" dirty="0" smtClean="0"/>
              <a:t>381 – 385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Questions 10 – 13</a:t>
            </a:r>
            <a:endParaRPr lang="en-US" sz="2400" dirty="0" smtClean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528" y="2348687"/>
            <a:ext cx="5801681" cy="3760825"/>
          </a:xfrm>
        </p:spPr>
      </p:pic>
    </p:spTree>
    <p:extLst>
      <p:ext uri="{BB962C8B-B14F-4D97-AF65-F5344CB8AC3E}">
        <p14:creationId xmlns:p14="http://schemas.microsoft.com/office/powerpoint/2010/main" val="297221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LYMPHATIC SYSTEM</a:t>
            </a:r>
            <a:br>
              <a:rPr lang="en-US" dirty="0" smtClean="0"/>
            </a:br>
            <a:r>
              <a:rPr lang="en-US" dirty="0" smtClean="0"/>
              <a:t>CHECK YOUR RECALL (Specific Defenses)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81193" y="2043953"/>
            <a:ext cx="5422390" cy="4370294"/>
          </a:xfrm>
        </p:spPr>
        <p:txBody>
          <a:bodyPr numCol="1" anchor="ctr">
            <a:normAutofit/>
          </a:bodyPr>
          <a:lstStyle/>
          <a:p>
            <a:pPr marL="0" indent="0" algn="ctr">
              <a:buNone/>
            </a:pPr>
            <a:r>
              <a:rPr lang="en-US" sz="2400" dirty="0" smtClean="0"/>
              <a:t>CHECK YOUR RECALL</a:t>
            </a:r>
          </a:p>
          <a:p>
            <a:pPr marL="0" indent="0" algn="ctr">
              <a:buNone/>
            </a:pPr>
            <a:r>
              <a:rPr lang="en-US" sz="2400" dirty="0" smtClean="0"/>
              <a:t>Pages 388 – 391</a:t>
            </a:r>
          </a:p>
          <a:p>
            <a:pPr marL="0" indent="0" algn="ctr">
              <a:buNone/>
            </a:pPr>
            <a:r>
              <a:rPr lang="en-US" sz="2400" dirty="0" smtClean="0"/>
              <a:t># 17 – 26</a:t>
            </a:r>
            <a:endParaRPr lang="en-US" sz="2400" dirty="0" smtClean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8"/>
          <a:stretch/>
        </p:blipFill>
        <p:spPr>
          <a:xfrm>
            <a:off x="6507825" y="2043953"/>
            <a:ext cx="4684350" cy="4414793"/>
          </a:xfrm>
        </p:spPr>
      </p:pic>
    </p:spTree>
    <p:extLst>
      <p:ext uri="{BB962C8B-B14F-4D97-AF65-F5344CB8AC3E}">
        <p14:creationId xmlns:p14="http://schemas.microsoft.com/office/powerpoint/2010/main" val="62908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371</TotalTime>
  <Words>107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Gill Sans MT</vt:lpstr>
      <vt:lpstr>Wingdings 2</vt:lpstr>
      <vt:lpstr>Dividend</vt:lpstr>
      <vt:lpstr>LYMPHATIC SYSTEM CHECK YOUR RECALL (LYMPHATIC SYSTEM INTRODUCTION)</vt:lpstr>
      <vt:lpstr>LYMPHATIC SYSTEM LYMPHATIC SYSTEM DIAGRAM</vt:lpstr>
      <vt:lpstr>LYMPHATIC SYSTEM CHECK YOUR RECALL (Thymus, Spleen &amp; Innate Defenses)</vt:lpstr>
      <vt:lpstr>LYMPHATIC SYSTEM CHECK YOUR RECALL (Specific Defenses)</vt:lpstr>
    </vt:vector>
  </TitlesOfParts>
  <Company>Duval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CARDIOVASCULAR SYSTEM HEART DIAGRAM</dc:title>
  <dc:creator>Ison, Steven P.</dc:creator>
  <cp:lastModifiedBy>Ison, Steven P.</cp:lastModifiedBy>
  <cp:revision>11</cp:revision>
  <dcterms:created xsi:type="dcterms:W3CDTF">2016-03-07T13:19:59Z</dcterms:created>
  <dcterms:modified xsi:type="dcterms:W3CDTF">2016-04-12T12:30:50Z</dcterms:modified>
</cp:coreProperties>
</file>