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8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3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0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1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9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0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6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7B6231A-CBBB-4197-902D-BAAB67429C0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D18A8BA-00EF-4A37-B671-17EC4DF3EE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117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NERVOUS SYSTEM II</a:t>
            </a:r>
            <a:br>
              <a:rPr lang="en-US" smtClean="0"/>
            </a:br>
            <a:r>
              <a:rPr lang="en-US" smtClean="0"/>
              <a:t>Meninges &amp; spinal cord 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Check Your Recall</a:t>
            </a:r>
            <a:br>
              <a:rPr lang="en-US" sz="2800" dirty="0" smtClean="0"/>
            </a:br>
            <a:r>
              <a:rPr lang="en-US" sz="2800" dirty="0" smtClean="0"/>
              <a:t>P. 230 – 233</a:t>
            </a:r>
            <a:br>
              <a:rPr lang="en-US" sz="2800" dirty="0" smtClean="0"/>
            </a:br>
            <a:r>
              <a:rPr lang="en-US" sz="2800" dirty="0" smtClean="0"/>
              <a:t>Qs 31 - 35</a:t>
            </a:r>
            <a:endParaRPr lang="en-US" sz="2800" dirty="0" smtClean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114" y="2122761"/>
            <a:ext cx="4144319" cy="4401047"/>
          </a:xfrm>
        </p:spPr>
      </p:pic>
    </p:spTree>
    <p:extLst>
      <p:ext uri="{BB962C8B-B14F-4D97-AF65-F5344CB8AC3E}">
        <p14:creationId xmlns:p14="http://schemas.microsoft.com/office/powerpoint/2010/main" val="4307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 II</a:t>
            </a:r>
            <a:br>
              <a:rPr lang="en-US" dirty="0" smtClean="0"/>
            </a:br>
            <a:r>
              <a:rPr lang="en-US" dirty="0" smtClean="0"/>
              <a:t>BRAIN DIAGRAM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81192" y="2043954"/>
            <a:ext cx="11029615" cy="605115"/>
          </a:xfrm>
        </p:spPr>
        <p:txBody>
          <a:bodyPr/>
          <a:lstStyle/>
          <a:p>
            <a:r>
              <a:rPr lang="en-US" dirty="0" smtClean="0"/>
              <a:t>Draw, color, and label a diagram of the brain to include the parts listed below and the motor, sensory and association areas of the cerebral cortex: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1192" y="2827116"/>
            <a:ext cx="6357489" cy="3570361"/>
          </a:xfrm>
        </p:spPr>
        <p:txBody>
          <a:bodyPr numCol="2">
            <a:normAutofit lnSpcReduction="10000"/>
          </a:bodyPr>
          <a:lstStyle/>
          <a:p>
            <a:r>
              <a:rPr lang="en-US" dirty="0" smtClean="0"/>
              <a:t>Cerebrum</a:t>
            </a:r>
          </a:p>
          <a:p>
            <a:r>
              <a:rPr lang="en-US" dirty="0" smtClean="0"/>
              <a:t>Diencephalon</a:t>
            </a:r>
          </a:p>
          <a:p>
            <a:r>
              <a:rPr lang="en-US" dirty="0" smtClean="0"/>
              <a:t>Brainstem (Midbrain, Pons &amp; Medulla Oblongata)</a:t>
            </a:r>
          </a:p>
          <a:p>
            <a:r>
              <a:rPr lang="en-US" dirty="0" smtClean="0"/>
              <a:t>Cerebellum</a:t>
            </a:r>
          </a:p>
          <a:p>
            <a:r>
              <a:rPr lang="en-US" dirty="0" smtClean="0"/>
              <a:t>Frontal Lobe</a:t>
            </a:r>
          </a:p>
          <a:p>
            <a:r>
              <a:rPr lang="en-US" dirty="0" smtClean="0"/>
              <a:t>Temporal Lobe</a:t>
            </a:r>
          </a:p>
          <a:p>
            <a:r>
              <a:rPr lang="en-US" dirty="0" smtClean="0"/>
              <a:t>Occipital Lobe</a:t>
            </a:r>
          </a:p>
          <a:p>
            <a:r>
              <a:rPr lang="en-US" dirty="0" smtClean="0"/>
              <a:t>Parietal Lobe</a:t>
            </a:r>
          </a:p>
          <a:p>
            <a:r>
              <a:rPr lang="en-US" dirty="0" smtClean="0"/>
              <a:t>Voluntary Motor Area</a:t>
            </a:r>
          </a:p>
          <a:p>
            <a:r>
              <a:rPr lang="en-US" dirty="0" smtClean="0"/>
              <a:t>Concentration, Planning &amp; Problem Solving</a:t>
            </a:r>
          </a:p>
          <a:p>
            <a:r>
              <a:rPr lang="en-US" dirty="0" smtClean="0"/>
              <a:t>Auditory Control</a:t>
            </a:r>
          </a:p>
          <a:p>
            <a:r>
              <a:rPr lang="en-US" dirty="0" smtClean="0"/>
              <a:t>Motor Speech (</a:t>
            </a:r>
            <a:r>
              <a:rPr lang="en-US" dirty="0" err="1" smtClean="0"/>
              <a:t>Broca’s</a:t>
            </a:r>
            <a:r>
              <a:rPr lang="en-US" dirty="0" smtClean="0"/>
              <a:t> Area)</a:t>
            </a:r>
          </a:p>
          <a:p>
            <a:r>
              <a:rPr lang="en-US" dirty="0" smtClean="0"/>
              <a:t>Visual Area</a:t>
            </a:r>
          </a:p>
          <a:p>
            <a:r>
              <a:rPr lang="en-US" dirty="0" smtClean="0"/>
              <a:t>Sensory Speech (Wernicke’s Area)</a:t>
            </a:r>
          </a:p>
          <a:p>
            <a:r>
              <a:rPr lang="en-US" dirty="0" smtClean="0"/>
              <a:t>Visual/Auditory Pattern Memory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682" y="2649068"/>
            <a:ext cx="4672125" cy="3748409"/>
          </a:xfrm>
        </p:spPr>
      </p:pic>
    </p:spTree>
    <p:extLst>
      <p:ext uri="{BB962C8B-B14F-4D97-AF65-F5344CB8AC3E}">
        <p14:creationId xmlns:p14="http://schemas.microsoft.com/office/powerpoint/2010/main" val="9576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 II</a:t>
            </a:r>
            <a:br>
              <a:rPr lang="en-US" dirty="0" smtClean="0"/>
            </a:br>
            <a:r>
              <a:rPr lang="en-US" dirty="0" smtClean="0"/>
              <a:t>PNS &amp; ANS 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Check Your Recall</a:t>
            </a:r>
            <a:br>
              <a:rPr lang="en-US" sz="2800" dirty="0" smtClean="0"/>
            </a:br>
            <a:r>
              <a:rPr lang="en-US" sz="2800" dirty="0" smtClean="0"/>
              <a:t>P. 242 – 253</a:t>
            </a:r>
            <a:br>
              <a:rPr lang="en-US" sz="2800" dirty="0" smtClean="0"/>
            </a:br>
            <a:r>
              <a:rPr lang="en-US" sz="2800" dirty="0" smtClean="0"/>
              <a:t>Qs 51-52, 54-55, 57-62</a:t>
            </a:r>
            <a:endParaRPr lang="en-US" sz="2800" dirty="0" smtClean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2"/>
          <a:stretch/>
        </p:blipFill>
        <p:spPr>
          <a:xfrm>
            <a:off x="6947356" y="2048488"/>
            <a:ext cx="3907878" cy="4574382"/>
          </a:xfrm>
        </p:spPr>
      </p:pic>
    </p:spTree>
    <p:extLst>
      <p:ext uri="{BB962C8B-B14F-4D97-AF65-F5344CB8AC3E}">
        <p14:creationId xmlns:p14="http://schemas.microsoft.com/office/powerpoint/2010/main" val="38910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21</TotalTime>
  <Words>93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NERVOUS SYSTEM II Meninges &amp; spinal cord Questions</vt:lpstr>
      <vt:lpstr>NERVOUS SYSTEM II BRAIN DIAGRAM</vt:lpstr>
      <vt:lpstr>NERVOUS SYSTEM II PNS &amp; ANS Questions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 II BRAIN DIAGRAM</dc:title>
  <dc:creator>Ison, Steven P.</dc:creator>
  <cp:lastModifiedBy>Ison, Steven P.</cp:lastModifiedBy>
  <cp:revision>3</cp:revision>
  <dcterms:created xsi:type="dcterms:W3CDTF">2016-03-07T13:47:45Z</dcterms:created>
  <dcterms:modified xsi:type="dcterms:W3CDTF">2017-01-18T14:35:04Z</dcterms:modified>
</cp:coreProperties>
</file>