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8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9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1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95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0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5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0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6B4AE6-878E-4FC0-9D7F-048C083121E5}" type="datetimeFigureOut">
              <a:rPr lang="en-US" smtClean="0"/>
              <a:t>10/02/2015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BC7341-56CC-4803-8703-CD8ECAF1D58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89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 Diagram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 the process of Protein Synthesis</a:t>
            </a:r>
          </a:p>
          <a:p>
            <a:r>
              <a:rPr lang="en-US" dirty="0" smtClean="0"/>
              <a:t>Label the DNA, mRNA, </a:t>
            </a:r>
            <a:r>
              <a:rPr lang="en-US" dirty="0" err="1" smtClean="0"/>
              <a:t>tRNA</a:t>
            </a:r>
            <a:r>
              <a:rPr lang="en-US" dirty="0" smtClean="0"/>
              <a:t>, Nucleus, Cytoplasm, Ribosome, Codon, and Amino Acid</a:t>
            </a:r>
          </a:p>
          <a:p>
            <a:r>
              <a:rPr lang="en-US" dirty="0" smtClean="0"/>
              <a:t>Describe step-by-step the processes (transcription and translation)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663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Protein Synthesis Diagram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Diagram</dc:title>
  <dc:creator>Ison, Steven P.</dc:creator>
  <cp:lastModifiedBy>Ison, Steven P.</cp:lastModifiedBy>
  <cp:revision>2</cp:revision>
  <dcterms:created xsi:type="dcterms:W3CDTF">2015-10-02T14:08:59Z</dcterms:created>
  <dcterms:modified xsi:type="dcterms:W3CDTF">2015-10-02T14:26:38Z</dcterms:modified>
</cp:coreProperties>
</file>