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3FD5B4F-E803-404C-8FA5-6F8DA15BB671}" type="datetimeFigureOut">
              <a:rPr lang="en-US" smtClean="0"/>
              <a:t>05/09/2016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197F51E-DF21-4CC8-A05A-9205BD9B4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8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5B4F-E803-404C-8FA5-6F8DA15BB671}" type="datetimeFigureOut">
              <a:rPr lang="en-US" smtClean="0"/>
              <a:t>05/09/2016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F51E-DF21-4CC8-A05A-9205BD9B4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0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3FD5B4F-E803-404C-8FA5-6F8DA15BB671}" type="datetimeFigureOut">
              <a:rPr lang="en-US" smtClean="0"/>
              <a:t>05/09/2016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197F51E-DF21-4CC8-A05A-9205BD9B4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3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5B4F-E803-404C-8FA5-6F8DA15BB671}" type="datetimeFigureOut">
              <a:rPr lang="en-US" smtClean="0"/>
              <a:t>05/09/2016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2197F51E-DF21-4CC8-A05A-9205BD9B4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8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3FD5B4F-E803-404C-8FA5-6F8DA15BB671}" type="datetimeFigureOut">
              <a:rPr lang="en-US" smtClean="0"/>
              <a:t>05/09/2016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197F51E-DF21-4CC8-A05A-9205BD9B4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0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5B4F-E803-404C-8FA5-6F8DA15BB671}" type="datetimeFigureOut">
              <a:rPr lang="en-US" smtClean="0"/>
              <a:t>05/09/2016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F51E-DF21-4CC8-A05A-9205BD9B4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0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5B4F-E803-404C-8FA5-6F8DA15BB671}" type="datetimeFigureOut">
              <a:rPr lang="en-US" smtClean="0"/>
              <a:t>05/09/2016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F51E-DF21-4CC8-A05A-9205BD9B4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5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5B4F-E803-404C-8FA5-6F8DA15BB671}" type="datetimeFigureOut">
              <a:rPr lang="en-US" smtClean="0"/>
              <a:t>05/09/2016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F51E-DF21-4CC8-A05A-9205BD9B4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5B4F-E803-404C-8FA5-6F8DA15BB671}" type="datetimeFigureOut">
              <a:rPr lang="en-US" smtClean="0"/>
              <a:t>05/09/2016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F51E-DF21-4CC8-A05A-9205BD9B4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9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3FD5B4F-E803-404C-8FA5-6F8DA15BB671}" type="datetimeFigureOut">
              <a:rPr lang="en-US" smtClean="0"/>
              <a:t>05/09/2016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197F51E-DF21-4CC8-A05A-9205BD9B4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5B4F-E803-404C-8FA5-6F8DA15BB671}" type="datetimeFigureOut">
              <a:rPr lang="en-US" smtClean="0"/>
              <a:t>05/09/2016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F51E-DF21-4CC8-A05A-9205BD9B4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7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3FD5B4F-E803-404C-8FA5-6F8DA15BB671}" type="datetimeFigureOut">
              <a:rPr lang="en-US" smtClean="0"/>
              <a:t>05/09/2016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197F51E-DF21-4CC8-A05A-9205BD9B49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668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Respiratory </a:t>
            </a:r>
            <a:r>
              <a:rPr lang="en-US" altLang="en-US" dirty="0" smtClean="0"/>
              <a:t>System</a:t>
            </a:r>
            <a:br>
              <a:rPr lang="en-US" altLang="en-US" dirty="0" smtClean="0"/>
            </a:br>
            <a:r>
              <a:rPr lang="en-US" altLang="en-US" dirty="0" smtClean="0"/>
              <a:t>Respiratory System Diagram</a:t>
            </a:r>
            <a:endParaRPr lang="en-US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2057400"/>
            <a:ext cx="5393101" cy="769717"/>
          </a:xfrm>
        </p:spPr>
        <p:txBody>
          <a:bodyPr/>
          <a:lstStyle/>
          <a:p>
            <a:r>
              <a:rPr lang="en-US" altLang="en-US" dirty="0">
                <a:solidFill>
                  <a:schemeClr val="accent1"/>
                </a:solidFill>
              </a:rPr>
              <a:t>Draw the respiratory system to include the following</a:t>
            </a:r>
            <a:r>
              <a:rPr lang="en-US" altLang="en-US" dirty="0" smtClean="0">
                <a:solidFill>
                  <a:schemeClr val="accent1"/>
                </a:solidFill>
              </a:rPr>
              <a:t>:</a:t>
            </a:r>
            <a:endParaRPr lang="en-US" altLang="en-US" dirty="0">
              <a:solidFill>
                <a:schemeClr val="accent1"/>
              </a:solidFill>
            </a:endParaRPr>
          </a:p>
        </p:txBody>
      </p:sp>
      <p:sp>
        <p:nvSpPr>
          <p:cNvPr id="13722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81194" y="2944906"/>
            <a:ext cx="5393100" cy="1828799"/>
          </a:xfrm>
        </p:spPr>
        <p:txBody>
          <a:bodyPr numCol="2" rtlCol="0">
            <a:noAutofit/>
          </a:bodyPr>
          <a:lstStyle/>
          <a:p>
            <a:pPr fontAlgn="auto">
              <a:defRPr/>
            </a:pPr>
            <a:r>
              <a:rPr lang="en-US" altLang="en-US" sz="2000" dirty="0" smtClean="0"/>
              <a:t>Nose</a:t>
            </a:r>
          </a:p>
          <a:p>
            <a:pPr fontAlgn="auto">
              <a:defRPr/>
            </a:pPr>
            <a:r>
              <a:rPr lang="en-US" altLang="en-US" sz="2000" dirty="0" smtClean="0"/>
              <a:t>Nasal Cavity</a:t>
            </a:r>
          </a:p>
          <a:p>
            <a:pPr fontAlgn="auto">
              <a:defRPr/>
            </a:pPr>
            <a:r>
              <a:rPr lang="en-US" altLang="en-US" sz="2000" dirty="0" smtClean="0"/>
              <a:t>Pharynx</a:t>
            </a:r>
          </a:p>
          <a:p>
            <a:pPr fontAlgn="auto">
              <a:defRPr/>
            </a:pPr>
            <a:r>
              <a:rPr lang="en-US" altLang="en-US" sz="2000" dirty="0" smtClean="0"/>
              <a:t>Larynx</a:t>
            </a:r>
          </a:p>
          <a:p>
            <a:pPr fontAlgn="auto">
              <a:defRPr/>
            </a:pPr>
            <a:r>
              <a:rPr lang="en-US" altLang="en-US" sz="2000" dirty="0" smtClean="0"/>
              <a:t>Epiglottis</a:t>
            </a:r>
          </a:p>
          <a:p>
            <a:pPr fontAlgn="auto">
              <a:defRPr/>
            </a:pPr>
            <a:r>
              <a:rPr lang="en-US" altLang="en-US" sz="2000" dirty="0" smtClean="0"/>
              <a:t>Trachea</a:t>
            </a:r>
          </a:p>
          <a:p>
            <a:pPr fontAlgn="auto">
              <a:defRPr/>
            </a:pPr>
            <a:r>
              <a:rPr lang="en-US" altLang="en-US" sz="2000" dirty="0" smtClean="0"/>
              <a:t>Bronchi</a:t>
            </a:r>
          </a:p>
          <a:p>
            <a:pPr fontAlgn="auto">
              <a:defRPr/>
            </a:pPr>
            <a:r>
              <a:rPr lang="en-US" altLang="en-US" sz="2000" dirty="0" smtClean="0"/>
              <a:t>Lungs</a:t>
            </a:r>
            <a:endParaRPr lang="en-US" altLang="en-US" sz="2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4"/>
          <a:stretch/>
        </p:blipFill>
        <p:spPr>
          <a:xfrm>
            <a:off x="7338456" y="2057400"/>
            <a:ext cx="3219844" cy="4553607"/>
          </a:xfrm>
        </p:spPr>
      </p:pic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5B5FE-24DD-4168-ADCC-30CA7950AEC6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81192" y="4921622"/>
            <a:ext cx="5393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Describe what occurs as air passes through the parts of the respiratory tract.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4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System</a:t>
            </a:r>
            <a:br>
              <a:rPr lang="en-US" dirty="0" smtClean="0"/>
            </a:br>
            <a:r>
              <a:rPr lang="en-US" dirty="0" smtClean="0"/>
              <a:t>Check Your Recall – Breathing Mechanism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4528689" cy="3633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Check Your Recall</a:t>
            </a:r>
          </a:p>
          <a:p>
            <a:pPr marL="0" indent="0" algn="ctr">
              <a:buNone/>
            </a:pPr>
            <a:r>
              <a:rPr lang="en-US" sz="2400" dirty="0" smtClean="0"/>
              <a:t>Pages 452 – 457</a:t>
            </a:r>
          </a:p>
          <a:p>
            <a:pPr marL="0" indent="0" algn="ctr">
              <a:buNone/>
            </a:pPr>
            <a:r>
              <a:rPr lang="en-US" sz="2400" dirty="0" smtClean="0"/>
              <a:t>Questions 15 – 21</a:t>
            </a:r>
            <a:endParaRPr lang="en-US" sz="2400" dirty="0"/>
          </a:p>
        </p:txBody>
      </p:sp>
      <p:pic>
        <p:nvPicPr>
          <p:cNvPr id="9" name="Picture 2" descr="16_12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79" b="4471"/>
          <a:stretch/>
        </p:blipFill>
        <p:spPr>
          <a:xfrm>
            <a:off x="5230906" y="2228003"/>
            <a:ext cx="6379903" cy="4213138"/>
          </a:xfrm>
          <a:noFill/>
        </p:spPr>
      </p:pic>
    </p:spTree>
    <p:extLst>
      <p:ext uri="{BB962C8B-B14F-4D97-AF65-F5344CB8AC3E}">
        <p14:creationId xmlns:p14="http://schemas.microsoft.com/office/powerpoint/2010/main" val="405630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System</a:t>
            </a:r>
            <a:br>
              <a:rPr lang="en-US" dirty="0" smtClean="0"/>
            </a:br>
            <a:r>
              <a:rPr lang="en-US" dirty="0" smtClean="0"/>
              <a:t>Gas exchange Diagram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581193" y="2070847"/>
            <a:ext cx="4555583" cy="213827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Draw a diagram representing the process of respiration, to include: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Alveolar gas exchange</a:t>
            </a:r>
          </a:p>
          <a:p>
            <a:pPr marL="457200" indent="-457200">
              <a:buAutoNum type="arabicPeriod"/>
            </a:pPr>
            <a:r>
              <a:rPr lang="en-US" sz="2000" dirty="0"/>
              <a:t> </a:t>
            </a:r>
            <a:r>
              <a:rPr lang="en-US" sz="2000" dirty="0" smtClean="0"/>
              <a:t>Transport of gases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Cellular respiration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86"/>
          <a:stretch/>
        </p:blipFill>
        <p:spPr>
          <a:xfrm>
            <a:off x="5691401" y="2070847"/>
            <a:ext cx="5356056" cy="213827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0" b="1"/>
          <a:stretch/>
        </p:blipFill>
        <p:spPr>
          <a:xfrm>
            <a:off x="581193" y="4441937"/>
            <a:ext cx="4781737" cy="22509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8"/>
          <a:stretch/>
        </p:blipFill>
        <p:spPr>
          <a:xfrm>
            <a:off x="5691401" y="4443672"/>
            <a:ext cx="5559633" cy="224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26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24</TotalTime>
  <Words>71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Gill Sans MT</vt:lpstr>
      <vt:lpstr>Wingdings 2</vt:lpstr>
      <vt:lpstr>Dividend</vt:lpstr>
      <vt:lpstr>Respiratory System Respiratory System Diagram</vt:lpstr>
      <vt:lpstr>Respiratory System Check Your Recall – Breathing Mechanism</vt:lpstr>
      <vt:lpstr>Respiratory System Gas exchange Diagram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 Respiratory System Diagram</dc:title>
  <dc:creator>Ison, Steven P.</dc:creator>
  <cp:lastModifiedBy>Ison, Steven P.</cp:lastModifiedBy>
  <cp:revision>4</cp:revision>
  <dcterms:created xsi:type="dcterms:W3CDTF">2016-05-03T12:00:53Z</dcterms:created>
  <dcterms:modified xsi:type="dcterms:W3CDTF">2016-05-09T12:03:45Z</dcterms:modified>
</cp:coreProperties>
</file>