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smtClean="0"/>
              <a:t>02/24/2016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84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smtClean="0"/>
              <a:t>02/24/2016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6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smtClean="0"/>
              <a:t>02/24/2016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9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smtClean="0"/>
              <a:t>02/24/2016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2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DAC-232D-4042-B5C0-E64770A42A28}" type="datetimeFigureOut">
              <a:rPr lang="en-US" smtClean="0"/>
              <a:t>02/24/2016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99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smtClean="0"/>
              <a:t>02/24/2016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3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smtClean="0"/>
              <a:t>02/24/2016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3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smtClean="0"/>
              <a:t>02/24/2016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2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smtClean="0"/>
              <a:t>02/24/2016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9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D8827A6-8947-4115-8D9E-E89B1EC0518D}" type="datetimeFigureOut">
              <a:rPr lang="en-US" smtClean="0"/>
              <a:t>02/24/2016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4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smtClean="0"/>
              <a:t>02/24/2016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2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48A1663-7765-4EF4-B97F-A02E70C6265E}" type="datetimeFigureOut">
              <a:rPr lang="en-US" smtClean="0"/>
              <a:t>02/24/2016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13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Somatic &amp; Special Senses Activities</a:t>
            </a:r>
            <a:br>
              <a:rPr lang="en-US" dirty="0" smtClean="0"/>
            </a:br>
            <a:r>
              <a:rPr lang="en-US" dirty="0" smtClean="0"/>
              <a:t>Nerve Receptors Diagram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97280" y="1844348"/>
            <a:ext cx="6299438" cy="4338738"/>
          </a:xfrm>
        </p:spPr>
      </p:pic>
    </p:spTree>
    <p:extLst>
      <p:ext uri="{BB962C8B-B14F-4D97-AF65-F5344CB8AC3E}">
        <p14:creationId xmlns:p14="http://schemas.microsoft.com/office/powerpoint/2010/main" val="35792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Somatic &amp; Special Senses Activities </a:t>
            </a:r>
            <a:r>
              <a:rPr lang="en-US" dirty="0" smtClean="0"/>
              <a:t>Olfactory &amp; Taste Diagram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5735"/>
            <a:ext cx="5615480" cy="371323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97" y="1845735"/>
            <a:ext cx="4228883" cy="4022725"/>
          </a:xfrm>
        </p:spPr>
      </p:pic>
    </p:spTree>
    <p:extLst>
      <p:ext uri="{BB962C8B-B14F-4D97-AF65-F5344CB8AC3E}">
        <p14:creationId xmlns:p14="http://schemas.microsoft.com/office/powerpoint/2010/main" val="24494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Somatic &amp; Special Senses </a:t>
            </a:r>
            <a:r>
              <a:rPr lang="en-US" dirty="0" smtClean="0"/>
              <a:t>Activities</a:t>
            </a:r>
            <a:br>
              <a:rPr lang="en-US" dirty="0" smtClean="0"/>
            </a:br>
            <a:r>
              <a:rPr lang="en-US" dirty="0" smtClean="0"/>
              <a:t>Inner Ear &amp; Organ of </a:t>
            </a:r>
            <a:r>
              <a:rPr lang="en-US" dirty="0" err="1" smtClean="0"/>
              <a:t>Corti</a:t>
            </a:r>
            <a:r>
              <a:rPr lang="en-US" dirty="0" smtClean="0"/>
              <a:t> Diagram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5735"/>
            <a:ext cx="4331063" cy="43256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481" y="2471255"/>
            <a:ext cx="5590199" cy="3074609"/>
          </a:xfrm>
        </p:spPr>
      </p:pic>
    </p:spTree>
    <p:extLst>
      <p:ext uri="{BB962C8B-B14F-4D97-AF65-F5344CB8AC3E}">
        <p14:creationId xmlns:p14="http://schemas.microsoft.com/office/powerpoint/2010/main" val="32261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Somatic &amp; Special Senses Activities </a:t>
            </a:r>
            <a:r>
              <a:rPr lang="en-US" dirty="0" smtClean="0"/>
              <a:t>Organs of Equilibrium Diagram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500"/>
          <a:stretch/>
        </p:blipFill>
        <p:spPr>
          <a:xfrm>
            <a:off x="1097279" y="1845735"/>
            <a:ext cx="5230273" cy="434706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543" y="1845734"/>
            <a:ext cx="3144374" cy="4347061"/>
          </a:xfrm>
        </p:spPr>
      </p:pic>
    </p:spTree>
    <p:extLst>
      <p:ext uri="{BB962C8B-B14F-4D97-AF65-F5344CB8AC3E}">
        <p14:creationId xmlns:p14="http://schemas.microsoft.com/office/powerpoint/2010/main" val="21601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Somatic &amp; Special </a:t>
            </a:r>
            <a:r>
              <a:rPr lang="en-US"/>
              <a:t>Senses </a:t>
            </a:r>
            <a:r>
              <a:rPr lang="en-US" smtClean="0"/>
              <a:t>Activities</a:t>
            </a:r>
            <a:br>
              <a:rPr lang="en-US" smtClean="0"/>
            </a:br>
            <a:r>
              <a:rPr lang="en-US" smtClean="0"/>
              <a:t>Eye </a:t>
            </a:r>
            <a:r>
              <a:rPr lang="en-US" dirty="0" smtClean="0"/>
              <a:t>Diagram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77440"/>
            <a:ext cx="5811520" cy="4235145"/>
          </a:xfrm>
        </p:spPr>
      </p:pic>
    </p:spTree>
    <p:extLst>
      <p:ext uri="{BB962C8B-B14F-4D97-AF65-F5344CB8AC3E}">
        <p14:creationId xmlns:p14="http://schemas.microsoft.com/office/powerpoint/2010/main" val="35207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Somatic &amp; Special Senses </a:t>
            </a:r>
            <a:r>
              <a:rPr lang="en-US" dirty="0" smtClean="0"/>
              <a:t>Activities</a:t>
            </a:r>
            <a:br>
              <a:rPr lang="en-US" dirty="0" smtClean="0"/>
            </a:br>
            <a:r>
              <a:rPr lang="en-US" dirty="0" smtClean="0"/>
              <a:t>Check Your Recall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dirty="0" smtClean="0"/>
              <a:t>Check Your Recall</a:t>
            </a:r>
            <a:br>
              <a:rPr lang="en-US" sz="3200" dirty="0" smtClean="0"/>
            </a:br>
            <a:r>
              <a:rPr lang="en-US" sz="3200" dirty="0" smtClean="0"/>
              <a:t>Page 282 #s 33 - 37</a:t>
            </a:r>
            <a:endParaRPr lang="en-US" sz="3200" dirty="0"/>
          </a:p>
        </p:txBody>
      </p:sp>
      <p:pic>
        <p:nvPicPr>
          <p:cNvPr id="7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2080429"/>
            <a:ext cx="4876800" cy="3553968"/>
          </a:xfrm>
        </p:spPr>
      </p:pic>
    </p:spTree>
    <p:extLst>
      <p:ext uri="{BB962C8B-B14F-4D97-AF65-F5344CB8AC3E}">
        <p14:creationId xmlns:p14="http://schemas.microsoft.com/office/powerpoint/2010/main" val="22793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</TotalTime>
  <Words>41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Retrospect</vt:lpstr>
      <vt:lpstr>Somatic &amp; Special Senses Activities Nerve Receptors Diagram</vt:lpstr>
      <vt:lpstr>Somatic &amp; Special Senses Activities Olfactory &amp; Taste Diagram</vt:lpstr>
      <vt:lpstr>Somatic &amp; Special Senses Activities Inner Ear &amp; Organ of Corti Diagram</vt:lpstr>
      <vt:lpstr>Somatic &amp; Special Senses Activities Organs of Equilibrium Diagram</vt:lpstr>
      <vt:lpstr>Somatic &amp; Special Senses Activities Eye Diagram</vt:lpstr>
      <vt:lpstr>Somatic &amp; Special Senses Activities Check Your Recall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Receptors Diagram</dc:title>
  <dc:creator>Ison, Steven P.</dc:creator>
  <cp:lastModifiedBy>Ison, Steven P.</cp:lastModifiedBy>
  <cp:revision>5</cp:revision>
  <dcterms:created xsi:type="dcterms:W3CDTF">2016-02-03T13:14:13Z</dcterms:created>
  <dcterms:modified xsi:type="dcterms:W3CDTF">2016-02-24T12:29:05Z</dcterms:modified>
</cp:coreProperties>
</file>