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1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FF5B-B9AD-434F-A0F5-8ECFCD01E89B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29CC-BC2A-4DFB-970D-FCC9815C9FD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307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FF5B-B9AD-434F-A0F5-8ECFCD01E89B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29CC-BC2A-4DFB-970D-FCC9815C9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2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FF5B-B9AD-434F-A0F5-8ECFCD01E89B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29CC-BC2A-4DFB-970D-FCC9815C9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5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FF5B-B9AD-434F-A0F5-8ECFCD01E89B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29CC-BC2A-4DFB-970D-FCC9815C9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4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FF5B-B9AD-434F-A0F5-8ECFCD01E89B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29CC-BC2A-4DFB-970D-FCC9815C9FD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89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FF5B-B9AD-434F-A0F5-8ECFCD01E89B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29CC-BC2A-4DFB-970D-FCC9815C9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7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FF5B-B9AD-434F-A0F5-8ECFCD01E89B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29CC-BC2A-4DFB-970D-FCC9815C9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0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FF5B-B9AD-434F-A0F5-8ECFCD01E89B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29CC-BC2A-4DFB-970D-FCC9815C9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3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FF5B-B9AD-434F-A0F5-8ECFCD01E89B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29CC-BC2A-4DFB-970D-FCC9815C9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0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856FF5B-B9AD-434F-A0F5-8ECFCD01E89B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8D29CC-BC2A-4DFB-970D-FCC9815C9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4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FF5B-B9AD-434F-A0F5-8ECFCD01E89B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29CC-BC2A-4DFB-970D-FCC9815C9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2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856FF5B-B9AD-434F-A0F5-8ECFCD01E89B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98D29CC-BC2A-4DFB-970D-FCC9815C9FD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78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Tissues (Epithelial </a:t>
            </a:r>
            <a:r>
              <a:rPr lang="en-US" dirty="0" smtClean="0"/>
              <a:t>Tissue - Part 1)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10058400" cy="736282"/>
          </a:xfrm>
        </p:spPr>
        <p:txBody>
          <a:bodyPr/>
          <a:lstStyle/>
          <a:p>
            <a:r>
              <a:rPr lang="en-US" cap="none" dirty="0"/>
              <a:t>Design and fill in a table of the tissues of the human body. Include the name of the tissue, type, a drawing, description of the tissue, and its general associated functions</a:t>
            </a:r>
            <a:r>
              <a:rPr lang="en-US" cap="none" dirty="0" smtClean="0"/>
              <a:t>.</a:t>
            </a:r>
            <a:endParaRPr lang="en-US" cap="non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096963" y="2582863"/>
          <a:ext cx="10058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303700"/>
                <a:gridCol w="2148114"/>
                <a:gridCol w="2583226"/>
                <a:gridCol w="201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Simple</a:t>
                      </a:r>
                      <a:r>
                        <a:rPr lang="en-US" baseline="0" dirty="0" smtClean="0"/>
                        <a:t> Squamous Epithelium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Epithelial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Single-layered</a:t>
                      </a:r>
                    </a:p>
                    <a:p>
                      <a:r>
                        <a:rPr lang="en-US" dirty="0" smtClean="0"/>
                        <a:t>Thin, flattened</a:t>
                      </a:r>
                      <a:r>
                        <a:rPr lang="en-US" baseline="0" dirty="0" smtClean="0"/>
                        <a:t>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Diffusion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985" y="3031150"/>
            <a:ext cx="1925731" cy="5315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97280" y="4542971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EPITHELIAL TISSUES: (1) simple squamous epithelium, (2) simple cuboidal epithelium, (3) simple columnar epithelium, (4) pseudostratified columnar </a:t>
            </a:r>
            <a:r>
              <a:rPr lang="en-US" dirty="0" smtClean="0"/>
              <a:t>epithelium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4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Tissues (Epithelial </a:t>
            </a:r>
            <a:r>
              <a:rPr lang="en-US" dirty="0" smtClean="0"/>
              <a:t>Tissue - Part 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10058400" cy="736282"/>
          </a:xfrm>
        </p:spPr>
        <p:txBody>
          <a:bodyPr/>
          <a:lstStyle/>
          <a:p>
            <a:r>
              <a:rPr lang="en-US" cap="none" dirty="0"/>
              <a:t>Design and fill in a table of the tissues of the human body. Include the name of the tissue, type, a drawing, description of the tissue, and its general associated functions</a:t>
            </a:r>
            <a:r>
              <a:rPr lang="en-US" cap="none" dirty="0" smtClean="0"/>
              <a:t>.</a:t>
            </a:r>
            <a:endParaRPr lang="en-US" cap="non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4125307"/>
              </p:ext>
            </p:extLst>
          </p:nvPr>
        </p:nvGraphicFramePr>
        <p:xfrm>
          <a:off x="1096963" y="2582863"/>
          <a:ext cx="10058400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303700"/>
                <a:gridCol w="2148114"/>
                <a:gridCol w="2583226"/>
                <a:gridCol w="201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Stratified squamous epithelium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Epithelial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layers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Thin, flattened</a:t>
                      </a:r>
                      <a:r>
                        <a:rPr lang="en-US" baseline="0" dirty="0" smtClean="0"/>
                        <a:t>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Protects underlying layers,</a:t>
                      </a:r>
                      <a:r>
                        <a:rPr lang="en-US" baseline="0" dirty="0" smtClean="0"/>
                        <a:t> may keratinize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96963" y="5158423"/>
            <a:ext cx="1005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EPITHELIAL TISSUES: </a:t>
            </a:r>
            <a:r>
              <a:rPr lang="en-US" dirty="0" smtClean="0"/>
              <a:t>(</a:t>
            </a:r>
            <a:r>
              <a:rPr lang="en-US" dirty="0" smtClean="0"/>
              <a:t>5) stratified squamous epithelium, (6) stratified cuboidal epithelium, (7) stratified columnar epithelium, (8) transitional epithelium, (9) holocrine glandular epithelium, (10) apocrine glandular epithelium, (11) merocrine glandular epithelium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5812" y="2991485"/>
            <a:ext cx="162877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0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Tissues </a:t>
            </a:r>
            <a:r>
              <a:rPr lang="en-US" dirty="0" smtClean="0"/>
              <a:t>(Connective Tissue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10058400" cy="736282"/>
          </a:xfrm>
        </p:spPr>
        <p:txBody>
          <a:bodyPr/>
          <a:lstStyle/>
          <a:p>
            <a:r>
              <a:rPr lang="en-US" cap="none" dirty="0"/>
              <a:t>Design and fill in a table of the tissues of the human body. Include the name of the tissue, type, a drawing, description of the tissue, and its general associated functions</a:t>
            </a:r>
            <a:r>
              <a:rPr lang="en-US" cap="none" dirty="0" smtClean="0"/>
              <a:t>.</a:t>
            </a:r>
            <a:endParaRPr lang="en-US" cap="non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2410805"/>
              </p:ext>
            </p:extLst>
          </p:nvPr>
        </p:nvGraphicFramePr>
        <p:xfrm>
          <a:off x="1096963" y="2582863"/>
          <a:ext cx="10058400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303700"/>
                <a:gridCol w="2148114"/>
                <a:gridCol w="2583226"/>
                <a:gridCol w="201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Areolar tissue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Connective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</a:t>
                      </a:r>
                      <a:r>
                        <a:rPr lang="en-US" baseline="0" dirty="0" smtClean="0"/>
                        <a:t> f</a:t>
                      </a:r>
                      <a:r>
                        <a:rPr lang="en-US" dirty="0" smtClean="0"/>
                        <a:t>ibroblasts, elastic and collagenous </a:t>
                      </a:r>
                      <a:r>
                        <a:rPr lang="en-US" baseline="0" dirty="0" smtClean="0"/>
                        <a:t>fibers, and gel-like ground substance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Binds</a:t>
                      </a:r>
                      <a:r>
                        <a:rPr lang="en-US" baseline="0" dirty="0" smtClean="0"/>
                        <a:t> tissues and organs together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96963" y="5234998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CONNECTIVE TISSUES</a:t>
            </a:r>
            <a:r>
              <a:rPr lang="en-US" dirty="0" smtClean="0"/>
              <a:t>: (1) </a:t>
            </a:r>
            <a:r>
              <a:rPr lang="en-US" dirty="0" smtClean="0"/>
              <a:t>Loose connective (areolar) tissue, (2) Adipose tissue, (3) Dense connective tissue, (4) Hyaline cartilage, (5) Elastic cartilage, (6) Fibrocartilage, (7) Bone, (8) Blood</a:t>
            </a:r>
            <a:endParaRPr lang="en-US" dirty="0"/>
          </a:p>
        </p:txBody>
      </p:sp>
      <p:pic>
        <p:nvPicPr>
          <p:cNvPr id="1026" name="Picture 2" descr="http://kentsimmons.uwinnipeg.ca/cm1504/15lab42006/loosehi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216" y="3035994"/>
            <a:ext cx="1322947" cy="132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179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Table of Tissues </a:t>
            </a:r>
            <a:r>
              <a:rPr lang="en-US" sz="4400" dirty="0" smtClean="0"/>
              <a:t>(Muscular &amp; Nervous Tissue)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10058400" cy="736282"/>
          </a:xfrm>
        </p:spPr>
        <p:txBody>
          <a:bodyPr/>
          <a:lstStyle/>
          <a:p>
            <a:r>
              <a:rPr lang="en-US" cap="none" dirty="0"/>
              <a:t>Design and fill in a table of the tissues of the human body. Include the name of the tissue, type, a drawing, description of the tissue, and its general associated functions</a:t>
            </a:r>
            <a:r>
              <a:rPr lang="en-US" cap="none" dirty="0" smtClean="0"/>
              <a:t>.</a:t>
            </a:r>
            <a:endParaRPr lang="en-US" cap="non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4101026"/>
              </p:ext>
            </p:extLst>
          </p:nvPr>
        </p:nvGraphicFramePr>
        <p:xfrm>
          <a:off x="1096963" y="2582863"/>
          <a:ext cx="10058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303700"/>
                <a:gridCol w="2148114"/>
                <a:gridCol w="2583226"/>
                <a:gridCol w="201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Smooth muscle tissue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Muscular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Spindle</a:t>
                      </a:r>
                      <a:r>
                        <a:rPr lang="en-US" baseline="0" dirty="0" smtClean="0"/>
                        <a:t>-shaped, </a:t>
                      </a:r>
                      <a:r>
                        <a:rPr lang="en-US" baseline="0" dirty="0" err="1" smtClean="0"/>
                        <a:t>uni</a:t>
                      </a:r>
                      <a:r>
                        <a:rPr lang="en-US" baseline="0" dirty="0" smtClean="0"/>
                        <a:t>-nucleated, lacks striations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Lines walls of internal organs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97280" y="4542971"/>
            <a:ext cx="1005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MUSCULAR TISSUES</a:t>
            </a:r>
            <a:r>
              <a:rPr lang="en-US" dirty="0" smtClean="0"/>
              <a:t>: (1) </a:t>
            </a:r>
            <a:r>
              <a:rPr lang="en-US" dirty="0" smtClean="0"/>
              <a:t>skeletal muscle tissue, (2) cardiac muscle tissue, (3) smooth muscle tissue</a:t>
            </a:r>
          </a:p>
          <a:p>
            <a:endParaRPr lang="en-US" dirty="0"/>
          </a:p>
          <a:p>
            <a:r>
              <a:rPr lang="en-US" dirty="0" smtClean="0"/>
              <a:t>NERVOUS TISSUE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853" y="3010125"/>
            <a:ext cx="2046630" cy="5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9741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250</TotalTime>
  <Words>422</Words>
  <Application>Microsoft Office PowerPoint</Application>
  <PresentationFormat>Widescreen</PresentationFormat>
  <Paragraphs>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Table of Tissues (Epithelial Tissue - Part 1)</vt:lpstr>
      <vt:lpstr>Table of Tissues (Epithelial Tissue - Part 2)</vt:lpstr>
      <vt:lpstr>Table of Tissues (Connective Tissue)</vt:lpstr>
      <vt:lpstr>Table of Tissues (Muscular &amp; Nervous Tissue)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of Tissues</dc:title>
  <dc:creator>Ison, Steven P.</dc:creator>
  <cp:lastModifiedBy>Ison, Steven P.</cp:lastModifiedBy>
  <cp:revision>9</cp:revision>
  <dcterms:created xsi:type="dcterms:W3CDTF">2015-10-08T11:42:26Z</dcterms:created>
  <dcterms:modified xsi:type="dcterms:W3CDTF">2015-12-11T18:21:23Z</dcterms:modified>
</cp:coreProperties>
</file>